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3"/>
    <p:sldId id="269" r:id="rId4"/>
    <p:sldId id="270" r:id="rId5"/>
    <p:sldId id="274" r:id="rId6"/>
    <p:sldId id="275" r:id="rId7"/>
    <p:sldId id="276" r:id="rId8"/>
    <p:sldId id="277" r:id="rId9"/>
    <p:sldId id="281" r:id="rId10"/>
    <p:sldId id="278" r:id="rId12"/>
    <p:sldId id="272" r:id="rId13"/>
    <p:sldId id="279" r:id="rId14"/>
    <p:sldId id="280" r:id="rId15"/>
    <p:sldId id="27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333"/>
    <p:restoredTop sz="94674"/>
  </p:normalViewPr>
  <p:slideViewPr>
    <p:cSldViewPr snapToGrid="0" snapToObjects="1">
      <p:cViewPr varScale="1">
        <p:scale>
          <a:sx n="114" d="100"/>
          <a:sy n="114" d="100"/>
        </p:scale>
        <p:origin x="-216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F9F3A-DA02-8B41-B125-DBCF780DB62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734E57-A217-1B4D-B60A-75981E47909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7BF922-94E7-F74E-A5E2-F5C44E201EF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7809E-1059-EB48-92F2-C564BE1E106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-525294" y="-509181"/>
            <a:ext cx="12976698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zh-CN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VE450</a:t>
            </a:r>
            <a:r>
              <a:rPr kumimoji="1"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br>
              <a:rPr kumimoji="1" lang="en-US" altLang="zh-CN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kumimoji="1" lang="en-US" altLang="zh-CN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Edge</a:t>
            </a:r>
            <a:r>
              <a:rPr kumimoji="1"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kumimoji="1" lang="en-US" altLang="zh-CN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Online</a:t>
            </a:r>
            <a:r>
              <a:rPr kumimoji="1"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kumimoji="1" lang="en-US" altLang="zh-CN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Training</a:t>
            </a:r>
            <a:br>
              <a:rPr kumimoji="1" lang="en-US" altLang="zh-CN" sz="4400" dirty="0"/>
            </a:br>
            <a:endParaRPr kumimoji="1" lang="zh-CN" altLang="en-US" sz="44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32170" y="4331613"/>
            <a:ext cx="9144000" cy="1655762"/>
          </a:xfrm>
        </p:spPr>
        <p:txBody>
          <a:bodyPr>
            <a:normAutofit/>
          </a:bodyPr>
          <a:lstStyle/>
          <a:p>
            <a:r>
              <a:rPr kumimoji="1" lang="en-US" altLang="zh-CN" sz="18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2018.11.14</a:t>
            </a:r>
            <a:endParaRPr kumimoji="1" lang="zh-CN" altLang="en-US" sz="1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1524000" y="1625499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Weekly</a:t>
            </a:r>
            <a:r>
              <a:rPr kumimoji="1"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kumimoji="1"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Report</a:t>
            </a:r>
            <a:r>
              <a:rPr kumimoji="1"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kumimoji="1" lang="en-US" altLang="zh-CN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wk#10</a:t>
            </a:r>
            <a:br>
              <a:rPr kumimoji="1"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kumimoji="1"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IPCA+Q (Incremental PCA with Q statistic)</a:t>
            </a:r>
            <a:endParaRPr kumimoji="1" lang="zh-CN" alt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 bwMode="auto">
          <a:xfrm>
            <a:off x="1831363" y="1825625"/>
            <a:ext cx="8529273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IPCA+Q (Incremental PCA with Q statistic)</a:t>
            </a:r>
            <a:endParaRPr kumimoji="1" lang="zh-CN" alt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4979346" y="1825625"/>
            <a:ext cx="6572294" cy="414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38200" y="3439486"/>
            <a:ext cx="3612640" cy="1261524"/>
          </a:xfrm>
        </p:spPr>
        <p:txBody>
          <a:bodyPr/>
          <a:lstStyle/>
          <a:p>
            <a:r>
              <a:rPr lang="zh-CN" altLang="en-US" dirty="0" smtClean="0"/>
              <a:t>当所有数据扩大十倍</a:t>
            </a:r>
            <a:endParaRPr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IPCA+Q (Incremental PCA with Q statistic)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38200" y="3439486"/>
            <a:ext cx="3612640" cy="1261524"/>
          </a:xfrm>
        </p:spPr>
        <p:txBody>
          <a:bodyPr/>
          <a:lstStyle/>
          <a:p>
            <a:r>
              <a:rPr lang="zh-CN" altLang="en-US" dirty="0" smtClean="0"/>
              <a:t>当所有数据正常</a:t>
            </a:r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4784346" y="1531297"/>
            <a:ext cx="6074096" cy="4433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Batch Training Algorithm Comparison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000" dirty="0" smtClean="0"/>
              <a:t>SOM-MQE    vs     IPCA-Q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训练时间与准确度相似</a:t>
            </a:r>
            <a:endParaRPr kumimoji="1" lang="en-US" altLang="zh-CN" sz="2000" dirty="0" smtClean="0"/>
          </a:p>
          <a:p>
            <a:r>
              <a:rPr kumimoji="1" lang="en-US" altLang="zh-CN" sz="2000" dirty="0" smtClean="0"/>
              <a:t>SOM-MQE statistic is more reliable</a:t>
            </a:r>
            <a:endParaRPr kumimoji="1" lang="en-US" altLang="zh-CN" sz="2000" dirty="0" smtClean="0"/>
          </a:p>
          <a:p>
            <a:r>
              <a:rPr kumimoji="1" lang="en-US" altLang="zh-CN" sz="2000" dirty="0" smtClean="0"/>
              <a:t>IPCA-Q</a:t>
            </a:r>
            <a:r>
              <a:rPr kumimoji="1" lang="zh-CN" altLang="en-US" sz="2000" dirty="0" smtClean="0"/>
              <a:t>：</a:t>
            </a:r>
            <a:endParaRPr kumimoji="1" lang="en-US" altLang="zh-CN" sz="2000" dirty="0" smtClean="0"/>
          </a:p>
          <a:p>
            <a:pPr>
              <a:buNone/>
            </a:pPr>
            <a:r>
              <a:rPr kumimoji="1" lang="en-US" altLang="zh-CN" sz="2000" dirty="0" smtClean="0"/>
              <a:t>	IPCA</a:t>
            </a:r>
            <a:r>
              <a:rPr kumimoji="1" lang="zh-CN" altLang="en-US" sz="2000" dirty="0" smtClean="0"/>
              <a:t>只有</a:t>
            </a:r>
            <a:r>
              <a:rPr kumimoji="1" lang="en-US" altLang="zh-CN" sz="2000" dirty="0" smtClean="0"/>
              <a:t>partial_fit</a:t>
            </a:r>
            <a:r>
              <a:rPr kumimoji="1" lang="zh-CN" altLang="en-US" sz="2000" dirty="0" smtClean="0"/>
              <a:t>一种训练方法，在训练完毕后需要将最后</a:t>
            </a:r>
            <a:r>
              <a:rPr kumimoji="1" lang="en-US" altLang="zh-CN" sz="2000" dirty="0" smtClean="0"/>
              <a:t>IPCA</a:t>
            </a:r>
            <a:r>
              <a:rPr kumimoji="1" lang="zh-CN" altLang="en-US" sz="2000" dirty="0" smtClean="0"/>
              <a:t>模型的</a:t>
            </a:r>
            <a:r>
              <a:rPr kumimoji="1" lang="en-US" altLang="zh-CN" sz="2000" dirty="0" smtClean="0"/>
              <a:t>Q-statistic </a:t>
            </a:r>
            <a:r>
              <a:rPr kumimoji="1" lang="zh-CN" altLang="en-US" sz="2000" dirty="0" smtClean="0"/>
              <a:t>保存下来作为</a:t>
            </a:r>
            <a:r>
              <a:rPr kumimoji="1" lang="en-US" altLang="zh-CN" sz="2000" dirty="0" smtClean="0"/>
              <a:t>threshold</a:t>
            </a:r>
            <a:endParaRPr kumimoji="1" lang="en-US" altLang="zh-CN" sz="2000" dirty="0" smtClean="0"/>
          </a:p>
          <a:p>
            <a:pPr>
              <a:buNone/>
            </a:pPr>
            <a:r>
              <a:rPr kumimoji="1" lang="en-US" altLang="zh-CN" sz="2000" dirty="0" smtClean="0"/>
              <a:t>   </a:t>
            </a:r>
            <a:r>
              <a:rPr kumimoji="1" lang="zh-CN" altLang="en-US" sz="2000" dirty="0" smtClean="0"/>
              <a:t>接下来也同样用</a:t>
            </a:r>
            <a:r>
              <a:rPr kumimoji="1" lang="en-US" altLang="zh-CN" sz="2000" dirty="0" smtClean="0"/>
              <a:t>partial_fit </a:t>
            </a:r>
            <a:r>
              <a:rPr kumimoji="1" lang="zh-CN" altLang="en-US" sz="2000" dirty="0" smtClean="0"/>
              <a:t>方法测试数据集，</a:t>
            </a:r>
            <a:r>
              <a:rPr kumimoji="1" lang="en-US" altLang="zh-CN" sz="2000" dirty="0" smtClean="0"/>
              <a:t>Q</a:t>
            </a:r>
            <a:r>
              <a:rPr kumimoji="1" lang="zh-CN" altLang="en-US" sz="2000" dirty="0" smtClean="0"/>
              <a:t>的值会大于</a:t>
            </a:r>
            <a:r>
              <a:rPr kumimoji="1" lang="en-US" altLang="zh-CN" sz="2000" dirty="0" smtClean="0"/>
              <a:t>threshold</a:t>
            </a:r>
            <a:r>
              <a:rPr kumimoji="1" lang="zh-CN" altLang="en-US" sz="2000" dirty="0" smtClean="0"/>
              <a:t>如果数据异常</a:t>
            </a:r>
            <a:endParaRPr kumimoji="1" lang="en-US" altLang="zh-CN" sz="2000" dirty="0" smtClean="0"/>
          </a:p>
          <a:p>
            <a:pPr>
              <a:buNone/>
            </a:pPr>
            <a:endParaRPr kumimoji="1" lang="en-US" altLang="zh-CN" sz="2000" dirty="0" smtClean="0"/>
          </a:p>
          <a:p>
            <a:pPr>
              <a:buNone/>
            </a:pPr>
            <a:r>
              <a:rPr kumimoji="1" lang="en-US" altLang="zh-CN" sz="2000" dirty="0" smtClean="0"/>
              <a:t>	</a:t>
            </a:r>
            <a:r>
              <a:rPr kumimoji="1" lang="zh-CN" altLang="en-US" sz="2000" dirty="0" smtClean="0"/>
              <a:t>缺陷：</a:t>
            </a:r>
            <a:r>
              <a:rPr kumimoji="1" lang="en-US" altLang="zh-CN" sz="2000" dirty="0" smtClean="0"/>
              <a:t>Q</a:t>
            </a:r>
            <a:r>
              <a:rPr kumimoji="1" lang="zh-CN" altLang="en-US" sz="2000" dirty="0" smtClean="0"/>
              <a:t>的上限为</a:t>
            </a:r>
            <a:r>
              <a:rPr kumimoji="1" lang="en-US" altLang="zh-CN" sz="2000" dirty="0" smtClean="0"/>
              <a:t>1</a:t>
            </a:r>
            <a:r>
              <a:rPr kumimoji="1" lang="zh-CN" altLang="en-US" sz="2000" dirty="0" smtClean="0"/>
              <a:t>，可能会导致某些细微的波动难以察觉</a:t>
            </a:r>
            <a:endParaRPr kumimoji="1" lang="en-US" altLang="zh-CN" sz="2000" dirty="0" smtClean="0"/>
          </a:p>
          <a:p>
            <a:pPr>
              <a:buNone/>
            </a:pPr>
            <a:endParaRPr kumimoji="1" lang="en-US" altLang="zh-CN" dirty="0" smtClean="0"/>
          </a:p>
          <a:p>
            <a:endParaRPr kumimoji="1" lang="en-US" altLang="zh-CN" dirty="0" smtClean="0"/>
          </a:p>
          <a:p>
            <a:pPr>
              <a:buNone/>
            </a:pPr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45074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Current Work</a:t>
            </a:r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1073426" y="1584671"/>
            <a:ext cx="9342783" cy="455108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" name="直线连接符 5"/>
          <p:cNvCxnSpPr/>
          <p:nvPr/>
        </p:nvCxnSpPr>
        <p:spPr>
          <a:xfrm flipV="1">
            <a:off x="1073426" y="3082166"/>
            <a:ext cx="9342783" cy="1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直线连接符 8"/>
          <p:cNvCxnSpPr/>
          <p:nvPr/>
        </p:nvCxnSpPr>
        <p:spPr>
          <a:xfrm flipV="1">
            <a:off x="1073426" y="4608961"/>
            <a:ext cx="9342783" cy="1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1311964" y="2277702"/>
            <a:ext cx="532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/>
              <a:t>Presentation Layer: </a:t>
            </a:r>
            <a:r>
              <a:rPr kumimoji="1" lang="en-US" altLang="zh-CN" dirty="0" smtClean="0"/>
              <a:t>UI ( flask+ python) 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1311964" y="3675548"/>
            <a:ext cx="7036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/>
              <a:t>Business Logic Layer:</a:t>
            </a:r>
            <a:r>
              <a:rPr kumimoji="1" lang="en-US" altLang="zh-CN" dirty="0" smtClean="0"/>
              <a:t> Batch Training Algorithm (SOM, IPCA) 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1311964" y="5223515"/>
            <a:ext cx="5724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/>
              <a:t>Data Access Layer:</a:t>
            </a:r>
            <a:r>
              <a:rPr kumimoji="1" lang="en-US" altLang="zh-CN" dirty="0" smtClean="0"/>
              <a:t> </a:t>
            </a:r>
            <a:r>
              <a:rPr lang="en-US" altLang="zh-CN" dirty="0"/>
              <a:t>Raspberry Pi</a:t>
            </a:r>
            <a:endParaRPr lang="en-US" alt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Web UI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Basic interaction</a:t>
            </a:r>
            <a:endParaRPr kumimoji="1" lang="en-US" altLang="zh-CN" dirty="0" smtClean="0"/>
          </a:p>
          <a:p>
            <a:r>
              <a:rPr kumimoji="1" lang="en-US" altLang="zh-CN" dirty="0" smtClean="0"/>
              <a:t>Web UI Design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6912" y="2845627"/>
            <a:ext cx="6581045" cy="376720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Web UI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Basic interaction</a:t>
            </a:r>
            <a:endParaRPr kumimoji="1" lang="en-US" altLang="zh-CN" dirty="0" smtClean="0"/>
          </a:p>
          <a:p>
            <a:r>
              <a:rPr kumimoji="1" lang="en-US" altLang="zh-CN" dirty="0" smtClean="0"/>
              <a:t>Web UI Design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6912" y="2845627"/>
            <a:ext cx="6581045" cy="376720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912" y="2836371"/>
            <a:ext cx="6581045" cy="37764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Web UI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Basic interaction</a:t>
            </a:r>
            <a:endParaRPr kumimoji="1" lang="en-US" altLang="zh-CN" dirty="0" smtClean="0"/>
          </a:p>
          <a:p>
            <a:r>
              <a:rPr kumimoji="1" lang="en-US" altLang="zh-CN" dirty="0" smtClean="0"/>
              <a:t>Web UI Design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6912" y="2845627"/>
            <a:ext cx="6581045" cy="376720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912" y="2836371"/>
            <a:ext cx="6581045" cy="37764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Web UI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Basic interaction</a:t>
            </a:r>
            <a:endParaRPr kumimoji="1" lang="en-US" altLang="zh-CN" dirty="0" smtClean="0"/>
          </a:p>
          <a:p>
            <a:r>
              <a:rPr kumimoji="1" lang="en-US" altLang="zh-CN" dirty="0" smtClean="0"/>
              <a:t>Web UI Design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6912" y="2845627"/>
            <a:ext cx="6581045" cy="376720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912" y="2836371"/>
            <a:ext cx="6581045" cy="377646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911" y="2845627"/>
            <a:ext cx="6581045" cy="37249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Web UI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Basic interaction</a:t>
            </a:r>
            <a:endParaRPr kumimoji="1" lang="en-US" altLang="zh-CN" dirty="0" smtClean="0"/>
          </a:p>
          <a:p>
            <a:r>
              <a:rPr kumimoji="1" lang="en-US" altLang="zh-CN" dirty="0" smtClean="0"/>
              <a:t>Web UI Design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6912" y="2845627"/>
            <a:ext cx="6581045" cy="376720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912" y="2836371"/>
            <a:ext cx="6581045" cy="377646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911" y="2845627"/>
            <a:ext cx="6581045" cy="372494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6910" y="2848265"/>
            <a:ext cx="6581046" cy="37526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Current Web UI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838200" y="1825625"/>
            <a:ext cx="9316674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IPCA+Q (Incremental PCA with Q statistic)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Comparison between IPCA and PCA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IPCA has the advantage that it can train in specific batch_size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Q-statistic comparison: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022965" y="4604634"/>
            <a:ext cx="5491861" cy="984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949</Words>
  <Application>WPS 演示</Application>
  <PresentationFormat>自定义</PresentationFormat>
  <Paragraphs>73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宋体</vt:lpstr>
      <vt:lpstr>Wingdings</vt:lpstr>
      <vt:lpstr>Calibri Light</vt:lpstr>
      <vt:lpstr>等线 Light</vt:lpstr>
      <vt:lpstr>微软雅黑</vt:lpstr>
      <vt:lpstr>Arial Unicode MS</vt:lpstr>
      <vt:lpstr>等线</vt:lpstr>
      <vt:lpstr>Office 主题​​</vt:lpstr>
      <vt:lpstr>VE450  Edge Online Training </vt:lpstr>
      <vt:lpstr>Current Work</vt:lpstr>
      <vt:lpstr>Web UI</vt:lpstr>
      <vt:lpstr>Web UI</vt:lpstr>
      <vt:lpstr>Web UI</vt:lpstr>
      <vt:lpstr>Web UI</vt:lpstr>
      <vt:lpstr>Web UI</vt:lpstr>
      <vt:lpstr>Current Web UI</vt:lpstr>
      <vt:lpstr>IPCA+Q (Incremental PCA with Q statistic)</vt:lpstr>
      <vt:lpstr>IPCA+Q (Incremental PCA with Q statistic)</vt:lpstr>
      <vt:lpstr>IPCA+Q (Incremental PCA with Q statistic)</vt:lpstr>
      <vt:lpstr>IPCA+Q (Incremental PCA with Q statistic)</vt:lpstr>
      <vt:lpstr>Batch Training Algorithm Comparison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VE490 Hotoacoustic microscopy of hemoglobin oxygen saturation  </dc:title>
  <dc:creator>Microsoft Office User</dc:creator>
  <cp:lastModifiedBy>Administrator</cp:lastModifiedBy>
  <cp:revision>43</cp:revision>
  <dcterms:created xsi:type="dcterms:W3CDTF">2018-10-08T06:35:00Z</dcterms:created>
  <dcterms:modified xsi:type="dcterms:W3CDTF">2018-11-15T09:32:05Z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2052-10.1.0.7668</vt:lpwstr>
  </property>
</Properties>
</file>

<file path=docProps/thumbnail.jpeg>
</file>